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2" r:id="rId3"/>
    <p:sldId id="271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C4C91"/>
    <a:srgbClr val="FF2F42"/>
    <a:srgbClr val="E8000D"/>
    <a:srgbClr val="014F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47" autoAdjust="0"/>
    <p:restoredTop sz="96274" autoAdjust="0"/>
  </p:normalViewPr>
  <p:slideViewPr>
    <p:cSldViewPr snapToGrid="0">
      <p:cViewPr varScale="1">
        <p:scale>
          <a:sx n="61" d="100"/>
          <a:sy n="61" d="100"/>
        </p:scale>
        <p:origin x="1116" y="117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899C7-5E89-1FC8-F616-524DBE4F43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E7C9F-6BD8-66F3-E6C9-D1ADD75F5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2BACA-20A3-DF23-C68B-1181D2D5D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8110-D857-E449-BC54-CB94C38E4A8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927E4-7B86-B135-7E4A-39E19F12A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945CD-9D43-5CCC-2051-571A4A2D1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E72C-2C28-884E-A3CE-C29FD2E4D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00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71A8-911A-F717-422A-167F21D9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0AA3B8-3E0B-FA87-0598-0610154F97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2D483-73F9-3B34-C451-7D57127C0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8110-D857-E449-BC54-CB94C38E4A8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EF868-443E-748F-39DF-219CE1988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5DEE2-3B25-CEB2-5E0A-77DC9798C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E72C-2C28-884E-A3CE-C29FD2E4D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94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C894F7-E6EC-91E4-8C42-2306951EA9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8907DE-6379-C409-C82B-A819CEEF10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67637-074C-404E-8A96-19019ADA7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8110-D857-E449-BC54-CB94C38E4A8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C4C55-0CFA-7072-287A-F723A4614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8545C-A678-C904-E770-002EAE9AB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E72C-2C28-884E-A3CE-C29FD2E4D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24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65A85-EABA-56AE-58D7-0FE846E68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75FFF-FFBC-D91B-CA51-48FF96B1F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BB134-F579-4B17-77CE-FE5CE72C4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8110-D857-E449-BC54-CB94C38E4A8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51525-3861-251A-DDF3-6EE2C419F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A41BE-36CE-50DE-DA10-CE77A8106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E72C-2C28-884E-A3CE-C29FD2E4D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0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A799B-3B74-C68A-AD61-D7345CB0E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5E216-AC5F-7654-0511-183331DCA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CEB9D-0076-F15C-6DCF-00311012F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8110-D857-E449-BC54-CB94C38E4A8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F09B7-B0DF-8DCC-E958-E0C89C6C9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0A136-AE62-7A99-88E5-9CCBAEAE3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E72C-2C28-884E-A3CE-C29FD2E4D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75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1139E-3912-B481-A0F0-0AD66EE08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70AC2-2538-651E-9D6B-56235301EA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14F0B-5FD4-B74F-067F-FF42A65B93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832E4D-EAFB-8F33-C604-2E50E9713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8110-D857-E449-BC54-CB94C38E4A8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52BBB1-DC26-67A3-A2AA-9AC357B14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E9D05-5154-8D01-6246-4620AAD47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E72C-2C28-884E-A3CE-C29FD2E4D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5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DF662-96E4-361D-7CA4-FA6DCE580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388008-5809-9FB3-4E30-20B3D930B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34F597-3E97-D41F-26EB-4E6A9EE96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A74E0E-8075-E436-1E12-6A17A6E149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141238-9DD1-6772-FA08-78B8615295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C846AA-ADD9-D47B-58DA-86553F6CF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8110-D857-E449-BC54-CB94C38E4A8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978BC-4850-1E9C-770B-75C08FCA7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477CAC-2661-26E4-D362-E122E06E8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E72C-2C28-884E-A3CE-C29FD2E4D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17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A2E8D-ED57-36E3-DA69-69B7DF428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EBE8F-2275-3ACF-2D41-84BC6DDA7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8110-D857-E449-BC54-CB94C38E4A8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5C769B-0E99-6C79-A84E-A94766089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801775-15E3-C274-4E04-7E8E85D9F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E72C-2C28-884E-A3CE-C29FD2E4D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06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EF152-DB13-B549-6FBB-5001B3D19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8110-D857-E449-BC54-CB94C38E4A8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58AD75-01EA-FFFE-42DF-51745103A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37837-CA92-48E7-43CC-884206B48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E72C-2C28-884E-A3CE-C29FD2E4D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03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50B9-8F7F-45B8-2885-09553026F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D458A-C11D-16E9-D96E-F277B1F5C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0B3EF2-9423-8C5C-5593-A7C78B22C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42EF8A-4773-454A-4A3E-39D9F5F08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8110-D857-E449-BC54-CB94C38E4A8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AF137-B6AF-DA2C-E429-F81D3F0DA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9CF5BC-9706-E5CD-9ACD-A516623D3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E72C-2C28-884E-A3CE-C29FD2E4D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55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8F341-DF82-3D25-7E56-225DD0ED5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AB0338-E82A-8E27-6BC8-F46E2A1667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A7393-3211-30EF-F42C-8CF1D8814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2B490-95A0-0310-DE62-04971D62C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8110-D857-E449-BC54-CB94C38E4A8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4A2E53-B87E-6031-3A0B-4912D68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9D3E46-C8FF-88FB-6437-E44B9FB80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E72C-2C28-884E-A3CE-C29FD2E4D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56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DE84BC-0C93-A85F-6544-B93C4F6E1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19EC33-C890-229C-F819-CC88C0834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08E89-EA7F-C8A2-1B77-94F3EB8D50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78110-D857-E449-BC54-CB94C38E4A88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72D5F-9B88-8F6A-8717-736873C8F2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4EA26-3E06-8809-8148-E057C98FE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BE72C-2C28-884E-A3CE-C29FD2E4D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3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D3691-EFF4-D624-8A2A-36C6EBF38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2700" y="1004941"/>
            <a:ext cx="6755295" cy="747370"/>
          </a:xfrm>
        </p:spPr>
        <p:txBody>
          <a:bodyPr anchor="ctr">
            <a:noAutofit/>
          </a:bodyPr>
          <a:lstStyle/>
          <a:p>
            <a:pPr algn="l"/>
            <a:r>
              <a:rPr lang="en-US" sz="4800" cap="all" dirty="0">
                <a:solidFill>
                  <a:schemeClr val="bg1"/>
                </a:solidFill>
                <a:latin typeface="Gotham Condensed Black" pitchFamily="2" charset="0"/>
              </a:rPr>
              <a:t>Title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936793-1D16-071B-AF8E-92E030727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700" y="2017110"/>
            <a:ext cx="9144000" cy="850692"/>
          </a:xfrm>
        </p:spPr>
        <p:txBody>
          <a:bodyPr anchor="ctr">
            <a:normAutofit/>
          </a:bodyPr>
          <a:lstStyle/>
          <a:p>
            <a:pPr algn="l"/>
            <a:endParaRPr lang="en-US" sz="2000" dirty="0">
              <a:solidFill>
                <a:schemeClr val="bg1"/>
              </a:solidFill>
              <a:latin typeface="Gotham Medium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B163E7-216D-4EE2-90E0-6E0962AD7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8979" y="-2968394"/>
            <a:ext cx="6687194" cy="21533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71A84B-96D0-2B2B-A65D-9E1400071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22280" y="7401304"/>
            <a:ext cx="4648374" cy="302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95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D3691-EFF4-D624-8A2A-36C6EBF38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2700" y="1276788"/>
            <a:ext cx="6755295" cy="747370"/>
          </a:xfrm>
        </p:spPr>
        <p:txBody>
          <a:bodyPr anchor="ctr">
            <a:noAutofit/>
          </a:bodyPr>
          <a:lstStyle/>
          <a:p>
            <a:pPr algn="l"/>
            <a:r>
              <a:rPr lang="en-US" sz="4800" cap="all" dirty="0">
                <a:latin typeface="Gotham Condensed Black" pitchFamily="2" charset="0"/>
              </a:rPr>
              <a:t>Title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936793-1D16-071B-AF8E-92E030727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700" y="2288957"/>
            <a:ext cx="9144000" cy="850692"/>
          </a:xfrm>
        </p:spPr>
        <p:txBody>
          <a:bodyPr anchor="ctr">
            <a:normAutofit/>
          </a:bodyPr>
          <a:lstStyle/>
          <a:p>
            <a:pPr algn="l"/>
            <a:endParaRPr lang="en-US" sz="2000" dirty="0">
              <a:latin typeface="Gotham Medium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B163E7-216D-4EE2-90E0-6E0962AD7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8979" y="-2968394"/>
            <a:ext cx="6687194" cy="21533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71A84B-96D0-2B2B-A65D-9E1400071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22280" y="7401304"/>
            <a:ext cx="4648374" cy="30267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09B3C1-77D2-ED12-E12E-52FD06CCB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72700" y="1992466"/>
            <a:ext cx="3791278" cy="142905"/>
          </a:xfrm>
          <a:prstGeom prst="rect">
            <a:avLst/>
          </a:prstGeom>
          <a:solidFill>
            <a:srgbClr val="FF2F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44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D3691-EFF4-D624-8A2A-36C6EBF38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7300" y="1004941"/>
            <a:ext cx="6755295" cy="747370"/>
          </a:xfrm>
        </p:spPr>
        <p:txBody>
          <a:bodyPr anchor="ctr">
            <a:noAutofit/>
          </a:bodyPr>
          <a:lstStyle/>
          <a:p>
            <a:pPr algn="l"/>
            <a:r>
              <a:rPr lang="en-US" sz="4800" cap="all" dirty="0">
                <a:solidFill>
                  <a:schemeClr val="bg1"/>
                </a:solidFill>
                <a:latin typeface="Gotham Condensed Black" pitchFamily="2" charset="0"/>
              </a:rPr>
              <a:t>Title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936793-1D16-071B-AF8E-92E030727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5872" y="2017110"/>
            <a:ext cx="9144000" cy="850692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pPr algn="l"/>
            <a:endParaRPr lang="en-US" sz="2000" dirty="0">
              <a:latin typeface="Gotham Medium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B163E7-216D-4EE2-90E0-6E0962AD7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8979" y="-2968394"/>
            <a:ext cx="6687194" cy="21533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71A84B-96D0-2B2B-A65D-9E1400071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22280" y="7401304"/>
            <a:ext cx="4648374" cy="30267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09B3C1-77D2-ED12-E12E-52FD06CCB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25872" y="1609406"/>
            <a:ext cx="3791278" cy="142905"/>
          </a:xfrm>
          <a:prstGeom prst="rect">
            <a:avLst/>
          </a:prstGeom>
          <a:solidFill>
            <a:srgbClr val="FF2F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47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D3691-EFF4-D624-8A2A-36C6EBF38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2700" y="1004941"/>
            <a:ext cx="6755295" cy="747370"/>
          </a:xfrm>
        </p:spPr>
        <p:txBody>
          <a:bodyPr anchor="ctr">
            <a:noAutofit/>
          </a:bodyPr>
          <a:lstStyle/>
          <a:p>
            <a:pPr algn="l"/>
            <a:r>
              <a:rPr lang="en-US" sz="4800" cap="all" dirty="0">
                <a:solidFill>
                  <a:schemeClr val="bg1"/>
                </a:solidFill>
                <a:latin typeface="Gotham Condensed Black" pitchFamily="2" charset="0"/>
              </a:rPr>
              <a:t>Title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936793-1D16-071B-AF8E-92E030727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700" y="2017110"/>
            <a:ext cx="9144000" cy="850692"/>
          </a:xfrm>
        </p:spPr>
        <p:txBody>
          <a:bodyPr anchor="ctr">
            <a:normAutofit/>
          </a:bodyPr>
          <a:lstStyle/>
          <a:p>
            <a:pPr algn="l"/>
            <a:endParaRPr lang="en-US" sz="2000" dirty="0">
              <a:solidFill>
                <a:schemeClr val="bg1"/>
              </a:solidFill>
              <a:latin typeface="Gotham Medium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B163E7-216D-4EE2-90E0-6E0962AD7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8979" y="-2968394"/>
            <a:ext cx="6687194" cy="21533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71A84B-96D0-2B2B-A65D-9E1400071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22280" y="7401304"/>
            <a:ext cx="4648374" cy="30267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09B3C1-77D2-ED12-E12E-52FD06CCB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72700" y="1609406"/>
            <a:ext cx="3791278" cy="142905"/>
          </a:xfrm>
          <a:prstGeom prst="rect">
            <a:avLst/>
          </a:prstGeom>
          <a:solidFill>
            <a:srgbClr val="FF2F4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77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8</Words>
  <Application>Microsoft Office PowerPoint</Application>
  <PresentationFormat>Widescreen</PresentationFormat>
  <Paragraphs>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Gotham Condensed Black</vt:lpstr>
      <vt:lpstr>Gotham Medium</vt:lpstr>
      <vt:lpstr>Office Theme</vt:lpstr>
      <vt:lpstr>Title 1</vt:lpstr>
      <vt:lpstr>Title 2</vt:lpstr>
      <vt:lpstr>Title 3</vt:lpstr>
      <vt:lpstr>Title 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Mansouri, Shervin</cp:lastModifiedBy>
  <cp:revision>6</cp:revision>
  <dcterms:created xsi:type="dcterms:W3CDTF">2023-08-30T18:37:09Z</dcterms:created>
  <dcterms:modified xsi:type="dcterms:W3CDTF">2024-02-01T19:12:37Z</dcterms:modified>
</cp:coreProperties>
</file>